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37543540"/>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337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03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желтоқсандағы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04 желтоқсанға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03 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04 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Кей </a:t>
            </a:r>
            <a:r>
              <a:rPr lang="kk-KZ" sz="1200" dirty="0" smtClean="0">
                <a:latin typeface="Times New Roman" panose="02020603050405020304" pitchFamily="18" charset="0"/>
                <a:cs typeface="Times New Roman" panose="02020603050405020304" pitchFamily="18" charset="0"/>
              </a:rPr>
              <a:t>уақыттарда тұман</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Жел солтүстіктен 1-6 м/с</a:t>
            </a:r>
            <a:r>
              <a:rPr lang="kk-KZ" sz="1200" dirty="0" smtClean="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6-8 аяз</a:t>
            </a:r>
            <a:r>
              <a:rPr lang="kk-KZ" sz="1200" dirty="0" smtClean="0">
                <a:latin typeface="Times New Roman" panose="02020603050405020304" pitchFamily="18" charset="0"/>
                <a:cs typeface="Times New Roman" panose="02020603050405020304" pitchFamily="18" charset="0"/>
              </a:rPr>
              <a:t>, күндіз 4-6 жылы.</a:t>
            </a:r>
          </a:p>
          <a:p>
            <a:pPr indent="182563" algn="just"/>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05 желтоқсанға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04 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05 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жауыш-шашынсыз. Кей уақыттарда тұман. Жел солтүстіктен 0-5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түнде 5-7 аяз.</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470947"/>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a:solidFill>
                  <a:schemeClr val="tx1"/>
                </a:solidFill>
                <a:latin typeface="Times New Roman" pitchFamily="18" charset="0"/>
                <a:cs typeface="Times New Roman" pitchFamily="18" charset="0"/>
              </a:rPr>
              <a:t>сейілуіне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27012205"/>
              </p:ext>
            </p:extLst>
          </p:nvPr>
        </p:nvGraphicFramePr>
        <p:xfrm>
          <a:off x="5026096" y="4531958"/>
          <a:ext cx="4691064" cy="18775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0.028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16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0.054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54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0.108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04584">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748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346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0.691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4035315382"/>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Тастаева</a:t>
                      </a:r>
                      <a:r>
                        <a:rPr lang="ru-RU" altLang="x-none" sz="800" b="0" baseline="0" smtClean="0">
                          <a:latin typeface="Times New Roman" panose="02020603050405020304" pitchFamily="18" charset="0"/>
                          <a:cs typeface="Times New Roman" panose="02020603050405020304" pitchFamily="18" charset="0"/>
                        </a:rPr>
                        <a:t> С.</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16700</TotalTime>
  <Words>543</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3990</cp:revision>
  <cp:lastPrinted>2021-07-01T07:38:07Z</cp:lastPrinted>
  <dcterms:created xsi:type="dcterms:W3CDTF">2018-03-27T06:03:00Z</dcterms:created>
  <dcterms:modified xsi:type="dcterms:W3CDTF">2025-12-03T06:46:33Z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