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76998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04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03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04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cs typeface="Times New Roman" pitchFamily="18" charset="0"/>
              </a:rPr>
              <a:t>Көшпелі бұлтты, жауын-шашынсыз. </a:t>
            </a:r>
            <a:r>
              <a:rPr lang="kk-KZ" sz="1200" dirty="0" smtClean="0">
                <a:latin typeface="Times New Roman" pitchFamily="18" charset="0"/>
                <a:ea typeface="Times New Roman KZ"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 күндіз 7-9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04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05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229</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0,457</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5420</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1,084</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63</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0,316</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121</a:t>
                      </a:r>
                      <a:endParaRPr lang="ru-RU" sz="1200"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0,302</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0,05</a:t>
                      </a:r>
                      <a:endParaRPr lang="ru-RU" sz="1200"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21801</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5470</cp:revision>
  <cp:lastPrinted>2021-07-01T03:56:27Z</cp:lastPrinted>
  <dcterms:created xsi:type="dcterms:W3CDTF">2018-03-27T06:03:00Z</dcterms:created>
  <dcterms:modified xsi:type="dcterms:W3CDTF">2025-12-03T06:38:10Z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