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732789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гололед. Тұман.Оңтүстік-батыстан, батыстан жел соғады, күші 6-11 м/с.Ауа температурасы түнде 1-3 градус аяз, күндіз 1 градус аяз – 1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гололед. </a:t>
            </a:r>
            <a:r>
              <a:rPr lang="ru-RU" sz="1150" dirty="0" err="1">
                <a:latin typeface="Times New Roman" panose="02020603050405020304" pitchFamily="18" charset="0"/>
                <a:cs typeface="Times New Roman" panose="02020603050405020304" pitchFamily="18" charset="0"/>
              </a:rPr>
              <a:t>Тұман.Солтүстік-батыстан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165335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25161</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4997</cp:revision>
  <cp:lastPrinted>2021-07-01T03:56:27Z</cp:lastPrinted>
  <dcterms:created xsi:type="dcterms:W3CDTF">2018-03-27T06:03:00Z</dcterms:created>
  <dcterms:modified xsi:type="dcterms:W3CDTF">2025-12-03T06:52:52Z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