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6458888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9785843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жаңбыр жауады. Оңтүстік-батыстан солтүстік-батысқа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lvl="0" indent="185738"/>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rgbClr val="000000"/>
                </a:solidFill>
                <a:latin typeface="Times New Roman" panose="02020603050405020304" pitchFamily="18" charset="0"/>
              </a:rPr>
              <a:t>төмен</a:t>
            </a:r>
            <a:r>
              <a:rPr lang="ru-RU" sz="110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14190</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3934</cp:revision>
  <cp:lastPrinted>2021-07-01T03:56:27Z</cp:lastPrinted>
  <dcterms:created xsi:type="dcterms:W3CDTF">2018-03-27T06:03:00Z</dcterms:created>
  <dcterms:modified xsi:type="dcterms:W3CDTF">2025-12-03T07:05:14Z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