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114" y="7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7094531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37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2621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 түнде қар, күндіз жауын-шашын </a:t>
            </a:r>
            <a:r>
              <a:rPr lang="ru-RU"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жа</a:t>
            </a:r>
            <a:r>
              <a:rPr lang="kk-KZ" sz="1200" dirty="0" smtClean="0">
                <a:solidFill>
                  <a:prstClr val="black"/>
                </a:solidFill>
                <a:latin typeface="Times New Roman" pitchFamily="18" charset="0"/>
                <a:cs typeface="Times New Roman" pitchFamily="18" charset="0"/>
              </a:rPr>
              <a:t>ңбыр, қар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көктайғақ</a:t>
            </a:r>
            <a:r>
              <a:rPr lang="kk-KZ" sz="1200" dirty="0" smtClean="0">
                <a:solidFill>
                  <a:prstClr val="black"/>
                </a:solidFill>
                <a:latin typeface="Times New Roman" pitchFamily="18" charset="0"/>
                <a:cs typeface="Times New Roman" pitchFamily="18" charset="0"/>
              </a:rPr>
              <a:t>. Жел оңтүстік-батыстан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5-7° аяз, күндіз 0-2° жылы болады.</a:t>
            </a:r>
          </a:p>
          <a:p>
            <a:pPr algn="just">
              <a:spcBef>
                <a:spcPts val="0"/>
              </a:spcBef>
              <a:defRPr/>
            </a:pPr>
            <a:endParaRPr lang="ru-RU" sz="500" b="1" dirty="0" smtClean="0">
              <a:latin typeface="Times New Roman" pitchFamily="18" charset="0"/>
              <a:cs typeface="Times New Roman" pitchFamily="18" charset="0"/>
            </a:endParaRPr>
          </a:p>
          <a:p>
            <a:pPr algn="just">
              <a:spcBef>
                <a:spcPts val="0"/>
              </a:spcBef>
              <a:defRPr/>
            </a:pPr>
            <a:endParaRPr lang="" altLang="ru-RU" sz="4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a:t>
            </a:r>
            <a:r>
              <a:rPr lang="kk-KZ" sz="1200" b="1" dirty="0" smtClean="0">
                <a:latin typeface="Times New Roman" panose="02020603050405020304" pitchFamily="18" charset="0"/>
                <a:cs typeface="Times New Roman" panose="02020603050405020304" pitchFamily="18" charset="0"/>
              </a:rPr>
              <a:t>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 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a:t>
            </a:r>
            <a:r>
              <a:rPr lang="kk-KZ" sz="1200" dirty="0" smtClean="0">
                <a:solidFill>
                  <a:prstClr val="black"/>
                </a:solidFill>
                <a:latin typeface="Times New Roman" pitchFamily="18" charset="0"/>
                <a:cs typeface="Times New Roman" pitchFamily="18" charset="0"/>
              </a:rPr>
              <a:t>температурасы 3-5°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4958677"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8678" y="335192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36823585"/>
              </p:ext>
            </p:extLst>
          </p:nvPr>
        </p:nvGraphicFramePr>
        <p:xfrm>
          <a:off x="4978218" y="4149080"/>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0,362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2651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0,530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0,516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591697010"/>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smtClean="0">
                          <a:latin typeface="Times New Roman" panose="02020603050405020304" pitchFamily="18" charset="0"/>
                          <a:cs typeface="Times New Roman" panose="02020603050405020304" pitchFamily="18" charset="0"/>
                        </a:rPr>
                        <a:t>lab_vko</a:t>
                      </a:r>
                      <a:r>
                        <a:rPr lang="en-US" altLang="x-none" sz="800" b="1" smtClean="0">
                          <a:latin typeface="Times New Roman" panose="02020603050405020304" pitchFamily="18" charset="0"/>
                          <a:cs typeface="Times New Roman" panose="02020603050405020304" pitchFamily="18" charset="0"/>
                        </a:rPr>
                        <a: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19253</TotalTime>
  <Words>584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3825</cp:revision>
  <cp:lastPrinted>2021-07-01T03:56:27Z</cp:lastPrinted>
  <dcterms:created xsi:type="dcterms:W3CDTF">2018-03-27T06:03:00Z</dcterms:created>
  <dcterms:modified xsi:type="dcterms:W3CDTF">2025-12-03T06:14:36Z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