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30752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желто</a:t>
            </a:r>
            <a:r>
              <a:rPr lang="kk-KZ"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сан</a:t>
            </a:r>
            <a:r>
              <a:rPr lang="ru-RU" altLang="ru-RU" sz="1200" b="1" dirty="0" err="1"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түнде қар, күндіз 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көктайғақ</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оңтүстік-шығыстан соғады, күші 7-12 м/с. Ауа температурасы 1-3°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319838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3637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65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0,327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0,208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52787" y="22342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2937150930"/>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lab_vko</a:t>
                        </a:r>
                        <a:r>
                          <a:rPr lang="en-US" altLang="x-none" sz="800" b="1" dirty="0" smtClean="0">
                            <a:latin typeface="Times New Roman" panose="02020603050405020304" pitchFamily="18" charset="0"/>
                            <a:cs typeface="Times New Roman" panose="02020603050405020304" pitchFamily="18" charset="0"/>
                          </a:rPr>
                          <a: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22807</TotalTime>
  <Words>650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4117</cp:revision>
  <cp:lastPrinted>2021-07-01T03:56:27Z</cp:lastPrinted>
  <dcterms:created xsi:type="dcterms:W3CDTF">2018-03-27T06:03:00Z</dcterms:created>
  <dcterms:modified xsi:type="dcterms:W3CDTF">2025-12-03T07:02:01Z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