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20" d="100"/>
          <a:sy n="120" d="100"/>
        </p:scale>
        <p:origin x="-181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69939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068440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04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батыстан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 Ауа температурасы түнде 0-2 градус аяз, күндіз 1-3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05 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солтүстіктен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05 </a:t>
            </a:r>
            <a:r>
              <a:rPr lang="kk-KZ" sz="1100" b="1" dirty="0" smtClean="0">
                <a:solidFill>
                  <a:schemeClr val="tx1"/>
                </a:solidFill>
                <a:latin typeface="Times New Roman" panose="02020603050405020304" pitchFamily="18" charset="0"/>
                <a:cs typeface="Times New Roman" panose="02020603050405020304" pitchFamily="18" charset="0"/>
              </a:rPr>
              <a:t>желтоқсан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37014</TotalTime>
  <Words>574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6981</cp:revision>
  <cp:lastPrinted>2021-07-01T03:56:27Z</cp:lastPrinted>
  <dcterms:created xsi:type="dcterms:W3CDTF">2018-03-27T06:03:00Z</dcterms:created>
  <dcterms:modified xsi:type="dcterms:W3CDTF">2025-12-03T06:30:29Z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