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26"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9926982"/>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03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04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кей уақыттарда қар жауады, жаяу бұрқасын күтіледі. Батыстан жел соғады, күші </a:t>
            </a:r>
            <a:r>
              <a:rPr lang="ru-RU" sz="1200" dirty="0">
                <a:effectLst/>
                <a:latin typeface="Times New Roman" panose="02020603050405020304" pitchFamily="18" charset="0"/>
                <a:ea typeface="Calibri" panose="020F0502020204030204" pitchFamily="34" charset="0"/>
              </a:rPr>
              <a:t>9-14, </a:t>
            </a:r>
            <a:r>
              <a:rPr lang="ru-RU" sz="1200" dirty="0" err="1">
                <a:effectLst/>
                <a:latin typeface="Times New Roman" panose="02020603050405020304" pitchFamily="18" charset="0"/>
                <a:ea typeface="Calibri" panose="020F0502020204030204" pitchFamily="34" charset="0"/>
              </a:rPr>
              <a:t>күндіз</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екпіні</a:t>
            </a:r>
            <a:r>
              <a:rPr lang="ru-RU" sz="1200" dirty="0">
                <a:effectLst/>
                <a:latin typeface="Times New Roman" panose="02020603050405020304" pitchFamily="18" charset="0"/>
                <a:ea typeface="Calibri" panose="020F0502020204030204" pitchFamily="34" charset="0"/>
              </a:rPr>
              <a:t> 15-20 м/с</a:t>
            </a:r>
            <a:r>
              <a:rPr lang="kk-KZ"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effectLst/>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және</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күндіз</a:t>
            </a:r>
            <a:r>
              <a:rPr lang="ru-RU" sz="1200" dirty="0">
                <a:effectLst/>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0-2</a:t>
            </a:r>
            <a:r>
              <a:rPr lang="kk-KZ" sz="1200" dirty="0">
                <a:effectLst/>
                <a:latin typeface="Times New Roman" panose="02020603050405020304" pitchFamily="18" charset="0"/>
                <a:ea typeface="Calibri" panose="020F0502020204030204" pitchFamily="34" charset="0"/>
              </a:rPr>
              <a:t> градус </a:t>
            </a:r>
            <a:r>
              <a:rPr lang="kk-KZ" sz="1200" dirty="0">
                <a:latin typeface="Times New Roman" panose="02020603050405020304" pitchFamily="18" charset="0"/>
                <a:ea typeface="Calibri" panose="020F0502020204030204" pitchFamily="34" charset="0"/>
              </a:rPr>
              <a:t>аяз.</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04 желтоқсанның сағ. 20-дан 05 желтоқсанның сағ. 08-ға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қар жауады</a:t>
            </a:r>
            <a:r>
              <a:rPr lang="kk-KZ" sz="1200" dirty="0">
                <a:latin typeface="Times New Roman" panose="02020603050405020304" pitchFamily="18" charset="0"/>
                <a:ea typeface="Calibri" panose="020F0502020204030204" pitchFamily="34" charset="0"/>
              </a:rPr>
              <a:t>. Батыстан жел соғады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5-10  м/с. </a:t>
            </a:r>
            <a:r>
              <a:rPr lang="kk-KZ" sz="1200" dirty="0">
                <a:effectLst/>
                <a:latin typeface="Times New Roman" panose="02020603050405020304" pitchFamily="18" charset="0"/>
                <a:ea typeface="Calibri" panose="020F0502020204030204" pitchFamily="34" charset="0"/>
              </a:rPr>
              <a:t>Ауа температурасы </a:t>
            </a:r>
            <a:r>
              <a:rPr lang="kk-KZ" sz="1200" dirty="0">
                <a:latin typeface="Times New Roman" panose="02020603050405020304" pitchFamily="18" charset="0"/>
                <a:ea typeface="Calibri" panose="020F0502020204030204" pitchFamily="34" charset="0"/>
              </a:rPr>
              <a:t>1-3 </a:t>
            </a:r>
            <a:r>
              <a:rPr lang="kk-KZ" sz="1200" dirty="0">
                <a:effectLst/>
                <a:latin typeface="Times New Roman" panose="02020603050405020304" pitchFamily="18" charset="0"/>
                <a:ea typeface="Calibri" panose="020F0502020204030204" pitchFamily="34" charset="0"/>
              </a:rPr>
              <a:t>градус аяз</a:t>
            </a:r>
            <a:r>
              <a:rPr lang="ru-RU" sz="1200" dirty="0">
                <a:latin typeface="Times New Roman" panose="02020603050405020304" pitchFamily="18" charset="0"/>
                <a:ea typeface="Calibri" panose="020F0502020204030204" pitchFamily="34" charset="0"/>
              </a:rPr>
              <a:t>.</a:t>
            </a:r>
          </a:p>
          <a:p>
            <a:pPr indent="182563" algn="just"/>
            <a:endParaRPr lang="ru-RU" sz="12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110420689"/>
              </p:ext>
            </p:extLst>
          </p:nvPr>
        </p:nvGraphicFramePr>
        <p:xfrm>
          <a:off x="5001868" y="443654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20166</TotalTime>
  <Words>580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3884</cp:revision>
  <cp:lastPrinted>2021-07-01T07:38:07Z</cp:lastPrinted>
  <dcterms:created xsi:type="dcterms:W3CDTF">2018-03-27T06:03:00Z</dcterms:created>
  <dcterms:modified xsi:type="dcterms:W3CDTF">2025-12-03T06:16:39Z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