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02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06870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813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временами снег, низовая метель. Ветер западный 9-14, днем порывы 15-20 м/с. Температура воздуха ночью и днем 0-2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снег. Ветер западный 5-10 м/с. Температура воздуха ночью 1-3 мороза.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796923"/>
              </p:ext>
            </p:extLst>
          </p:nvPr>
        </p:nvGraphicFramePr>
        <p:xfrm>
          <a:off x="5046210" y="4492892"/>
          <a:ext cx="4667251" cy="1966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8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 Г./Каралаш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25484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3960</cp:revision>
  <cp:lastPrinted>2021-07-01T03:56:27Z</cp:lastPrinted>
  <dcterms:created xsi:type="dcterms:W3CDTF">2018-03-27T06:03:00Z</dcterms:created>
  <dcterms:modified xsi:type="dcterms:W3CDTF">2025-12-03T06:16:42Z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