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82204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гололед. Туман. Ветер юго-западный, западный 6-11 м/с. Температура воздуха ночью 1-3 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Туман. Ветер северо-западный, западный с переходом на юго-восточный  9-14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3615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25334</TotalTime>
  <Words>622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5015</cp:revision>
  <cp:lastPrinted>2021-07-01T03:56:27Z</cp:lastPrinted>
  <dcterms:created xsi:type="dcterms:W3CDTF">2018-03-27T06:03:00Z</dcterms:created>
  <dcterms:modified xsi:type="dcterms:W3CDTF">2025-12-03T06:53:27Z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