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54230320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</a:t>
                      </a:r>
                      <a:r>
                        <a:rPr lang="en-US" dirty="0"/>
                        <a:t>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</a:t>
                      </a:r>
                      <a:r>
                        <a:rPr lang="en-US" sz="1100" baseline="0" dirty="0"/>
                        <a:t>3</a:t>
                      </a:r>
                      <a:r>
                        <a:rPr lang="ru-RU" sz="1100" baseline="0" dirty="0"/>
                        <a:t>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</a:t>
            </a:r>
            <a:r>
              <a:rPr lang="en-US" dirty="0"/>
              <a:t>3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indent="3556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днем осадки (дождь, снег). Временами туман, гололед, поземок. Ветер западный 9-14 м/с. Температура воздуха ночью 2-4 мороза, днем около 0 градусов.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поземок, 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ололед.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западный 9-14 м/с. Температура воздуха 0-2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64142" y="2287925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431962028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Тұяқ С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</TotalTime>
  <Words>663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192</cp:revision>
  <dcterms:modified xsi:type="dcterms:W3CDTF">2025-12-03T08:16:18Z</dcterms:modified>
</cp:coreProperties>
</file>