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114" y="7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343517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декабря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Облачно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снег.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снег.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75263" y="23465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75263" y="328891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6920169"/>
              </p:ext>
            </p:extLst>
          </p:nvPr>
        </p:nvGraphicFramePr>
        <p:xfrm>
          <a:off x="5052432" y="42210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3,443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80113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20271</TotalTime>
  <Words>590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3776</cp:revision>
  <cp:lastPrinted>2021-10-14T11:15:53Z</cp:lastPrinted>
  <dcterms:created xsi:type="dcterms:W3CDTF">2018-03-27T06:03:00Z</dcterms:created>
  <dcterms:modified xsi:type="dcterms:W3CDTF">2025-12-03T06:19:34Z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