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74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95000166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№337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декабря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декабря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ночью снег, низовая метель, гололед. Туман. Ветер юго-западный, западный 6-11 м/с. Температура воздуха ночью 1-3 мороза, днем 1 мороза-1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декабря 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снег, низовая метель, гололед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Туман.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северо-западный, западный с переходом на юго-восточный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9-14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1722283"/>
              </p:ext>
            </p:extLst>
          </p:nvPr>
        </p:nvGraphicFramePr>
        <p:xfrm>
          <a:off x="5103847" y="4149080"/>
          <a:ext cx="4536504" cy="219664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12.103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6.498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8334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1.667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./Токен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28217</TotalTime>
  <Words>667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5173</cp:revision>
  <cp:lastPrinted>2021-07-01T03:56:27Z</cp:lastPrinted>
  <dcterms:created xsi:type="dcterms:W3CDTF">2018-03-27T06:03:00Z</dcterms:created>
  <dcterms:modified xsi:type="dcterms:W3CDTF">2025-12-03T06:52:25Z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