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54204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187618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осадки (дождь, снег), низовая метель, гололед. Ветер юго-западный 9-14 м/с. Температура воздуха ночью и днем около 0 градусов.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осадки (дождь, снег), низовая метель,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987750"/>
              </p:ext>
            </p:extLst>
          </p:nvPr>
        </p:nvGraphicFramePr>
        <p:xfrm>
          <a:off x="5134650" y="3763600"/>
          <a:ext cx="4463375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декабря, ночью 05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52842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7411</cp:revision>
  <cp:lastPrinted>2025-08-12T06:13:34Z</cp:lastPrinted>
  <dcterms:created xsi:type="dcterms:W3CDTF">2018-03-27T06:03:00Z</dcterms:created>
  <dcterms:modified xsi:type="dcterms:W3CDTF">2025-12-03T05:59:32Z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