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346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5377544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декабря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(дождь, снег), гололед,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низовая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метель. Ветер западный ночью 9-14 м/с, днем 15-20 м/с. Температура воздуха ночью и днем 0-2 мороза</a:t>
            </a:r>
            <a:r>
              <a:rPr lang="ru-RU" sz="1100" dirty="0"/>
              <a:t>.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Облачно, осадки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(дождь, снег), низовая метель, гололед. Ветер      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, порывы 15-20 м/с. Температура воздуха  0-2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декабря, ночью 05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20112</TotalTime>
  <Words>602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7600</cp:revision>
  <cp:lastPrinted>2021-07-01T03:56:27Z</cp:lastPrinted>
  <dcterms:created xsi:type="dcterms:W3CDTF">2018-03-27T06:03:00Z</dcterms:created>
  <dcterms:modified xsi:type="dcterms:W3CDTF">2025-12-03T06:49:53Z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