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652918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05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</a:t>
              </a:r>
              <a:r>
                <a:rPr lang="ru-RU" altLang="en-US" dirty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27432</TotalTime>
  <Words>764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6601</cp:revision>
  <cp:lastPrinted>2021-07-01T09:11:30Z</cp:lastPrinted>
  <dcterms:created xsi:type="dcterms:W3CDTF">2018-03-27T06:03:00Z</dcterms:created>
  <dcterms:modified xsi:type="dcterms:W3CDTF">2025-12-03T06:15:57Z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