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-1488" y="5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639523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7855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77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северо-западный, западный 2-7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0-2 мороза, днем 1-3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Облачно, 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северо-западный, северный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35655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6388</cp:revision>
  <cp:lastPrinted>2021-07-01T03:56:27Z</cp:lastPrinted>
  <dcterms:created xsi:type="dcterms:W3CDTF">2018-03-27T06:03:00Z</dcterms:created>
  <dcterms:modified xsi:type="dcterms:W3CDTF">2025-12-03T06:26:06Z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