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628"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01169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631490"/>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a:t>
            </a:r>
            <a:r>
              <a:rPr lang="kk-KZ" altLang="ru-RU" sz="1200" dirty="0" smtClean="0">
                <a:latin typeface="Times New Roman" panose="02020603050405020304" pitchFamily="18" charset="0"/>
                <a:cs typeface="Times New Roman" panose="02020603050405020304" pitchFamily="18" charset="0"/>
              </a:rPr>
              <a:t>үннің </a:t>
            </a:r>
            <a:r>
              <a:rPr lang="kk-KZ" altLang="ru-RU" sz="1200" dirty="0">
                <a:latin typeface="Times New Roman" panose="02020603050405020304" pitchFamily="18" charset="0"/>
                <a:cs typeface="Times New Roman" panose="02020603050405020304" pitchFamily="18" charset="0"/>
              </a:rPr>
              <a:t>екінші жартысында жауын-шашын (жаңбыр, қар), </a:t>
            </a:r>
            <a:r>
              <a:rPr lang="kk-KZ" altLang="ru-RU" sz="1200" dirty="0" smtClean="0">
                <a:latin typeface="Times New Roman" panose="02020603050405020304" pitchFamily="18" charset="0"/>
                <a:cs typeface="Times New Roman" panose="02020603050405020304" pitchFamily="18" charset="0"/>
              </a:rPr>
              <a:t>көктайғақ. </a:t>
            </a:r>
            <a:r>
              <a:rPr lang="kk-KZ" altLang="ru-RU" sz="1200" dirty="0">
                <a:latin typeface="Times New Roman" panose="02020603050405020304" pitchFamily="18" charset="0"/>
                <a:cs typeface="Times New Roman" panose="02020603050405020304" pitchFamily="18" charset="0"/>
              </a:rPr>
              <a:t>Кей </a:t>
            </a:r>
            <a:r>
              <a:rPr lang="kk-KZ" altLang="ru-RU" sz="1200" dirty="0" smtClean="0">
                <a:latin typeface="Times New Roman" panose="02020603050405020304" pitchFamily="18" charset="0"/>
                <a:cs typeface="Times New Roman" panose="02020603050405020304" pitchFamily="18" charset="0"/>
              </a:rPr>
              <a:t>уақыттарда тұман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3-8 м/с. Ауа температурасы түнде 2-4 градус аяз, күндіз 0-2 градус жылы.</a:t>
            </a: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a:t>
            </a:r>
            <a:r>
              <a:rPr lang="ru-RU" sz="1150" dirty="0" err="1" smtClean="0">
                <a:latin typeface="Times New Roman" panose="02020603050405020304" pitchFamily="18" charset="0"/>
                <a:cs typeface="Times New Roman" panose="02020603050405020304" pitchFamily="18" charset="0"/>
              </a:rPr>
              <a:t>үнде</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a:t>
            </a:r>
            <a:r>
              <a:rPr lang="kk-KZ" altLang="en-US" sz="1200" b="1" dirty="0" smtClean="0">
                <a:solidFill>
                  <a:schemeClr val="tx1"/>
                </a:solidFill>
                <a:latin typeface="Times New Roman" panose="02020603050405020304" pitchFamily="18" charset="0"/>
              </a:rPr>
              <a:t>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14039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27019</TotalTime>
  <Words>632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5093</cp:revision>
  <cp:lastPrinted>2021-07-01T07:38:07Z</cp:lastPrinted>
  <dcterms:created xsi:type="dcterms:W3CDTF">2018-03-27T06:03:00Z</dcterms:created>
  <dcterms:modified xsi:type="dcterms:W3CDTF">2025-12-02T07:56:23Z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