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148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721893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Жел шығыстан,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3-8 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696047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0"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03 желтоқсан 2025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22802</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4111</cp:revision>
  <cp:lastPrinted>2021-07-01T03:56:27Z</cp:lastPrinted>
  <dcterms:created xsi:type="dcterms:W3CDTF">2018-03-27T06:03:00Z</dcterms:created>
  <dcterms:modified xsi:type="dcterms:W3CDTF">2025-12-02T07:51:54Z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