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873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1361410"/>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52856" y="215900"/>
            <a:ext cx="4712545" cy="2039020"/>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03 </a:t>
            </a:r>
            <a:r>
              <a:rPr lang="kk-KZ" sz="1150" b="1" dirty="0" smtClean="0">
                <a:latin typeface="Times New Roman" panose="02020603050405020304" pitchFamily="18" charset="0"/>
                <a:cs typeface="Times New Roman" panose="02020603050405020304" pitchFamily="18" charset="0"/>
              </a:rPr>
              <a:t>желтоқсанға а</a:t>
            </a:r>
            <a:r>
              <a:rPr lang="kk-KZ" altLang="ru-RU" sz="1150" b="1" dirty="0" smtClean="0">
                <a:latin typeface="Times New Roman" pitchFamily="18" charset="0"/>
                <a:cs typeface="Times New Roman" pitchFamily="18" charset="0"/>
              </a:rPr>
              <a:t>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sz="1150" b="1" dirty="0" smtClean="0">
                <a:solidFill>
                  <a:srgbClr val="000000"/>
                </a:solidFill>
                <a:latin typeface="Times New Roman" pitchFamily="18" charset="0"/>
                <a:cs typeface="Times New Roman" pitchFamily="18" charset="0"/>
              </a:rPr>
              <a:t>02</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желтоқсан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03 </a:t>
            </a:r>
            <a:r>
              <a:rPr lang="kk-KZ" sz="1150" b="1" dirty="0">
                <a:latin typeface="Times New Roman" panose="02020603050405020304" pitchFamily="18" charset="0"/>
                <a:cs typeface="Times New Roman" panose="02020603050405020304" pitchFamily="18" charset="0"/>
              </a:rPr>
              <a:t>желтоқсанға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бұлтты</a:t>
            </a:r>
            <a:r>
              <a:rPr lang="kk-KZ" sz="1150" dirty="0">
                <a:latin typeface="Times New Roman" panose="02020603050405020304" pitchFamily="18" charset="0"/>
                <a:cs typeface="Times New Roman" panose="02020603050405020304" pitchFamily="18" charset="0"/>
              </a:rPr>
              <a:t>, жауын-шашынсыз. </a:t>
            </a:r>
            <a:r>
              <a:rPr lang="kk-KZ" sz="1150" dirty="0" smtClean="0">
                <a:latin typeface="Times New Roman" panose="02020603050405020304" pitchFamily="18" charset="0"/>
                <a:cs typeface="Times New Roman" panose="02020603050405020304" pitchFamily="18" charset="0"/>
              </a:rPr>
              <a:t>Тұман түседі. Шығыстан соғатын жел солтүстік-батысқа ауысады, күші 0-5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4-6,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0-2 градус </a:t>
            </a:r>
            <a:r>
              <a:rPr lang="kk-KZ" sz="1150" dirty="0" smtClean="0">
                <a:latin typeface="Times New Roman" panose="02020603050405020304" pitchFamily="18" charset="0"/>
                <a:cs typeface="Times New Roman" panose="02020603050405020304" pitchFamily="18" charset="0"/>
              </a:rPr>
              <a:t>суық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04 </a:t>
            </a:r>
            <a:r>
              <a:rPr lang="kk-KZ" sz="1150" b="1" dirty="0" smtClean="0">
                <a:latin typeface="Times New Roman" panose="02020603050405020304" pitchFamily="18" charset="0"/>
                <a:cs typeface="Times New Roman" panose="02020603050405020304" pitchFamily="18" charset="0"/>
              </a:rPr>
              <a:t>желтоқсанға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ж. </a:t>
            </a:r>
            <a:r>
              <a:rPr lang="ru-RU" sz="1150" b="1" dirty="0" smtClean="0">
                <a:solidFill>
                  <a:srgbClr val="000000"/>
                </a:solidFill>
                <a:latin typeface="Times New Roman" pitchFamily="18" charset="0"/>
                <a:cs typeface="Times New Roman" pitchFamily="18" charset="0"/>
              </a:rPr>
              <a:t>03</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желтоқсан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dirty="0" smtClean="0">
                <a:solidFill>
                  <a:srgbClr val="000000"/>
                </a:solidFill>
                <a:latin typeface="Times New Roman" pitchFamily="18" charset="0"/>
                <a:cs typeface="Times New Roman" pitchFamily="18" charset="0"/>
              </a:rPr>
              <a:t> </a:t>
            </a:r>
            <a:r>
              <a:rPr lang="ru-RU"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04</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желтоқсан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Бұлтты, жауын-шашынсыз. </a:t>
            </a:r>
            <a:r>
              <a:rPr lang="kk-KZ" sz="1150" dirty="0" smtClean="0">
                <a:latin typeface="Times New Roman" panose="02020603050405020304" pitchFamily="18" charset="0"/>
                <a:cs typeface="Times New Roman" panose="02020603050405020304" pitchFamily="18" charset="0"/>
              </a:rPr>
              <a:t>Солтүстік-бат</a:t>
            </a:r>
            <a:r>
              <a:rPr lang="kk-KZ" sz="1150" dirty="0" smtClean="0">
                <a:latin typeface="Times New Roman" panose="02020603050405020304" pitchFamily="18" charset="0"/>
                <a:cs typeface="Times New Roman" panose="02020603050405020304" pitchFamily="18" charset="0"/>
              </a:rPr>
              <a:t>ыстан </a:t>
            </a:r>
            <a:r>
              <a:rPr lang="kk-KZ" sz="1150" dirty="0" smtClean="0">
                <a:latin typeface="Times New Roman" panose="02020603050405020304" pitchFamily="18" charset="0"/>
                <a:cs typeface="Times New Roman" panose="02020603050405020304" pitchFamily="18" charset="0"/>
              </a:rPr>
              <a:t>жел соғады, күші 0-5 м/с. Ауа температурасы </a:t>
            </a:r>
            <a:r>
              <a:rPr lang="kk-KZ" sz="1150" dirty="0" smtClean="0">
                <a:latin typeface="Times New Roman" panose="02020603050405020304" pitchFamily="18" charset="0"/>
                <a:cs typeface="Times New Roman" panose="02020603050405020304" pitchFamily="18" charset="0"/>
              </a:rPr>
              <a:t>1-3 </a:t>
            </a:r>
            <a:r>
              <a:rPr lang="kk-KZ" sz="1150" dirty="0" smtClean="0">
                <a:latin typeface="Times New Roman" panose="02020603050405020304" pitchFamily="18" charset="0"/>
                <a:cs typeface="Times New Roman" panose="02020603050405020304" pitchFamily="18" charset="0"/>
              </a:rPr>
              <a:t>градус суық 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97838182"/>
              </p:ext>
            </p:extLst>
          </p:nvPr>
        </p:nvGraphicFramePr>
        <p:xfrm>
          <a:off x="5009368" y="4017596"/>
          <a:ext cx="4667576" cy="2150650"/>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900" dirty="0" smtClean="0">
                          <a:solidFill>
                            <a:schemeClr val="tx1"/>
                          </a:solidFill>
                          <a:latin typeface="Times New Roman" panose="02020603050405020304" pitchFamily="18" charset="0"/>
                          <a:cs typeface="Times New Roman" panose="02020603050405020304" pitchFamily="18" charset="0"/>
                        </a:rPr>
                        <a:t>Күкірсутек</a:t>
                      </a:r>
                      <a:r>
                        <a:rPr lang="kk-KZ" sz="9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688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1,376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4151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0,830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193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0,963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667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1,667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2,038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224218695"/>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382" y="2194860"/>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03 </a:t>
            </a:r>
            <a:r>
              <a:rPr lang="kk-KZ" sz="1150" dirty="0" smtClean="0">
                <a:solidFill>
                  <a:schemeClr val="tx1"/>
                </a:solidFill>
                <a:latin typeface="Times New Roman" panose="02020603050405020304" pitchFamily="18" charset="0"/>
                <a:cs typeface="Times New Roman" panose="02020603050405020304" pitchFamily="18" charset="0"/>
              </a:rPr>
              <a:t>желтоқсанда,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smtClean="0">
                <a:solidFill>
                  <a:schemeClr val="tx1"/>
                </a:solidFill>
                <a:latin typeface="Times New Roman" panose="02020603050405020304" pitchFamily="18" charset="0"/>
                <a:cs typeface="Times New Roman" panose="02020603050405020304" pitchFamily="18" charset="0"/>
              </a:rPr>
              <a:t>04</a:t>
            </a:r>
            <a:r>
              <a:rPr lang="kk-KZ"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желтоқсан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37966</TotalTime>
  <Words>523</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6292</cp:revision>
  <cp:lastPrinted>2021-07-01T07:38:07Z</cp:lastPrinted>
  <dcterms:created xsi:type="dcterms:W3CDTF">2018-03-27T06:03:00Z</dcterms:created>
  <dcterms:modified xsi:type="dcterms:W3CDTF">2025-12-02T09:43:11Z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