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6" d="100"/>
          <a:sy n="96" d="100"/>
        </p:scale>
        <p:origin x="148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401820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621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Жел оңтүстік-шығыстан соғады, </a:t>
            </a:r>
            <a:r>
              <a:rPr lang="kk-KZ" sz="1200" dirty="0">
                <a:solidFill>
                  <a:prstClr val="black"/>
                </a:solidFill>
                <a:latin typeface="Times New Roman" pitchFamily="18" charset="0"/>
                <a:cs typeface="Times New Roman" pitchFamily="18" charset="0"/>
              </a:rPr>
              <a:t>күші 3-8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5396" y="22920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109029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19589</TotalTime>
  <Words>564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3759</cp:revision>
  <cp:lastPrinted>2021-07-01T03:56:27Z</cp:lastPrinted>
  <dcterms:created xsi:type="dcterms:W3CDTF">2018-03-27T06:03:00Z</dcterms:created>
  <dcterms:modified xsi:type="dcterms:W3CDTF">2025-12-02T07:53:58Z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