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041515347"/>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321564894"/>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желтоқсаннан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желтоқсанға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3-8 м/с. Ауа температурасы түнде </a:t>
            </a:r>
            <a:r>
              <a:rPr lang="kk-KZ" sz="1100" dirty="0" smtClean="0">
                <a:latin typeface="Times New Roman" pitchFamily="18" charset="0"/>
                <a:cs typeface="Times New Roman" pitchFamily="18" charset="0"/>
              </a:rPr>
              <a:t>0-2 градус аяз,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       12-14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a:t>
            </a:r>
            <a:r>
              <a:rPr lang="en-US" altLang="ru-RU" sz="1200" b="1" dirty="0" smtClean="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желтоқсаннан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желтоқсанға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жаңбыр жауады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1-3 градус </a:t>
            </a:r>
            <a:r>
              <a:rPr lang="kk-KZ" sz="1100" dirty="0" smtClean="0">
                <a:latin typeface="Times New Roman" pitchFamily="18" charset="0"/>
                <a:cs typeface="Times New Roman" pitchFamily="18" charset="0"/>
              </a:rPr>
              <a:t>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b="1" dirty="0" smtClean="0">
                <a:solidFill>
                  <a:schemeClr val="tx1"/>
                </a:solidFill>
                <a:latin typeface="Times New Roman" panose="02020603050405020304" pitchFamily="18" charset="0"/>
                <a:cs typeface="Times New Roman" panose="02020603050405020304" pitchFamily="18" charset="0"/>
              </a:rPr>
              <a:t>03 </a:t>
            </a:r>
            <a:r>
              <a:rPr lang="ru-RU" sz="1100" b="1" dirty="0" err="1" smtClean="0">
                <a:solidFill>
                  <a:schemeClr val="tx1"/>
                </a:solidFill>
                <a:latin typeface="Times New Roman" panose="02020603050405020304" pitchFamily="18" charset="0"/>
                <a:cs typeface="Times New Roman" panose="02020603050405020304" pitchFamily="18" charset="0"/>
              </a:rPr>
              <a:t>желтоқсанда </a:t>
            </a:r>
            <a:r>
              <a:rPr lang="ru-RU" sz="1100" dirty="0" err="1" smtClean="0">
                <a:solidFill>
                  <a:schemeClr val="tx1"/>
                </a:solidFill>
                <a:latin typeface="Times New Roman" panose="02020603050405020304" pitchFamily="18" charset="0"/>
                <a:cs typeface="Times New Roman" panose="02020603050405020304" pitchFamily="18" charset="0"/>
              </a:rPr>
              <a:t>м</a:t>
            </a:r>
            <a:r>
              <a:rPr lang="ru-RU" sz="1100" dirty="0" err="1" smtClean="0">
                <a:solidFill>
                  <a:schemeClr val="tx1"/>
                </a:solidFill>
                <a:latin typeface="Times New Roman" panose="02020603050405020304" pitchFamily="18" charset="0"/>
                <a:cs typeface="Times New Roman" panose="02020603050405020304" pitchFamily="18" charset="0"/>
              </a:rPr>
              <a:t>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04 </a:t>
            </a:r>
            <a:r>
              <a:rPr lang="ru-RU" sz="1100" b="1" dirty="0" err="1" smtClean="0">
                <a:solidFill>
                  <a:schemeClr val="tx1"/>
                </a:solidFill>
                <a:latin typeface="Times New Roman" panose="02020603050405020304" pitchFamily="18" charset="0"/>
                <a:cs typeface="Times New Roman" panose="02020603050405020304" pitchFamily="18" charset="0"/>
              </a:rPr>
              <a:t>желтоқсанда </a:t>
            </a:r>
            <a:r>
              <a:rPr lang="ru-RU" sz="1100" dirty="0" err="1" smtClean="0">
                <a:solidFill>
                  <a:schemeClr val="tx1"/>
                </a:solidFill>
                <a:latin typeface="Times New Roman" panose="02020603050405020304" pitchFamily="18" charset="0"/>
                <a:cs typeface="Times New Roman" panose="02020603050405020304" pitchFamily="18" charset="0"/>
              </a:rPr>
              <a:t>түнде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14197</TotalTime>
  <Words>585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3933</cp:revision>
  <cp:lastPrinted>2021-07-01T03:56:27Z</cp:lastPrinted>
  <dcterms:created xsi:type="dcterms:W3CDTF">2018-03-27T06:03:00Z</dcterms:created>
  <dcterms:modified xsi:type="dcterms:W3CDTF">2025-12-02T07:11:53Z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