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82"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3894236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38992"/>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2-7, күндіз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және күндіз  </a:t>
            </a:r>
            <a:r>
              <a:rPr lang="kk-KZ" sz="1100" dirty="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a:t>
            </a:r>
            <a:endParaRPr lang="kk-KZ" sz="1100" dirty="0">
              <a:latin typeface="Times New Roman" pitchFamily="18" charset="0"/>
              <a:cs typeface="Times New Roman" pitchFamily="18" charset="0"/>
            </a:endParaRPr>
          </a:p>
          <a:p>
            <a:pPr indent="182563" algn="ctr"/>
            <a:r>
              <a:rPr lang="kk-KZ"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 Бұлтты, </a:t>
            </a:r>
            <a:r>
              <a:rPr lang="kk-KZ" sz="1100" dirty="0" smtClean="0">
                <a:latin typeface="Times New Roman" pitchFamily="18" charset="0"/>
                <a:cs typeface="Times New Roman" pitchFamily="18" charset="0"/>
              </a:rPr>
              <a:t>жауын-шашын (жаңбыр, қар), жаяу бұрқасын, 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жел солтүстік-батысқа ауысады,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altLang="ru-RU" sz="1100" dirty="0" smtClean="0">
                <a:solidFill>
                  <a:srgbClr val="000000"/>
                </a:solidFill>
                <a:latin typeface="Times New Roman" pitchFamily="18" charset="0"/>
                <a:cs typeface="Times New Roman" pitchFamily="18" charset="0"/>
              </a:rPr>
              <a:t>03 желтоқсанға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altLang="ru-RU" sz="1100" dirty="0" smtClean="0">
                <a:solidFill>
                  <a:srgbClr val="000000"/>
                </a:solidFill>
                <a:latin typeface="Times New Roman" pitchFamily="18" charset="0"/>
                <a:cs typeface="Times New Roman" pitchFamily="18" charset="0"/>
              </a:rPr>
              <a:t>03 желтоқсанға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17566</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7225</cp:revision>
  <cp:lastPrinted>2021-07-01T03:56:27Z</cp:lastPrinted>
  <dcterms:created xsi:type="dcterms:W3CDTF">2018-03-27T06:03:00Z</dcterms:created>
  <dcterms:modified xsi:type="dcterms:W3CDTF">2025-12-02T07:51:31Z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