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2335743"/>
              </p:ext>
            </p:extLst>
          </p:nvPr>
        </p:nvGraphicFramePr>
        <p:xfrm>
          <a:off x="416496" y="3501008"/>
          <a:ext cx="4320480" cy="2934689"/>
        </p:xfrm>
        <a:graphic>
          <a:graphicData uri="http://schemas.openxmlformats.org/drawingml/2006/table">
            <a:tbl>
              <a:tblPr/>
              <a:tblGrid>
                <a:gridCol w="4320480">
                  <a:extLst>
                    <a:ext uri="{9D8B030D-6E8A-4147-A177-3AD203B41FA5}">
                      <a16:colId xmlns:a16="http://schemas.microsoft.com/office/drawing/2014/main" val="20000"/>
                    </a:ext>
                  </a:extLst>
                </a:gridCol>
              </a:tblGrid>
              <a:tr h="29346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02 желто</a:t>
                      </a:r>
                      <a:r>
                        <a:rPr lang="kk-KZ" altLang="zh-CN" sz="1200" b="1" i="1" baseline="0" dirty="0">
                          <a:solidFill>
                            <a:srgbClr val="002060"/>
                          </a:solidFill>
                          <a:latin typeface="Times New Roman" panose="02020603050405020304" pitchFamily="18" charset="0"/>
                          <a:cs typeface="Times New Roman" panose="02020603050405020304" pitchFamily="18" charset="0"/>
                        </a:rPr>
                        <a:t>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02 желтоқсан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050958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3579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0.716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2"/>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03</a:t>
            </a:r>
            <a:r>
              <a:rPr lang="kk-KZ" sz="1050" b="1" kern="1400" dirty="0">
                <a:latin typeface="Times New Roman" panose="02020603050405020304" pitchFamily="18" charset="0"/>
                <a:cs typeface="Times New Roman" panose="02020603050405020304" pitchFamily="18" charset="0"/>
              </a:rPr>
              <a:t> желтоқсан</a:t>
            </a:r>
            <a:r>
              <a:rPr lang="kk-KZ" sz="1050" b="1" dirty="0">
                <a:latin typeface="Times New Roman" panose="02020603050405020304" pitchFamily="18" charset="0"/>
                <a:cs typeface="Times New Roman" panose="02020603050405020304" pitchFamily="18" charset="0"/>
              </a:rPr>
              <a:t>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02 </a:t>
            </a:r>
            <a:r>
              <a:rPr lang="kk-KZ" sz="1050" b="1" kern="1400" dirty="0">
                <a:latin typeface="Times New Roman" panose="02020603050405020304" pitchFamily="18" charset="0"/>
                <a:cs typeface="Times New Roman" panose="02020603050405020304" pitchFamily="18" charset="0"/>
              </a:rPr>
              <a:t>желтоқсан</a:t>
            </a:r>
            <a:r>
              <a:rPr lang="ru-RU" sz="1050" b="1" dirty="0">
                <a:latin typeface="Times New Roman" panose="02020603050405020304" pitchFamily="18" charset="0"/>
                <a:cs typeface="Times New Roman" panose="02020603050405020304" pitchFamily="18" charset="0"/>
              </a:rPr>
              <a:t> с. 20-ден </a:t>
            </a:r>
            <a:r>
              <a:rPr lang="kk-KZ" sz="1050" b="1" kern="1400" dirty="0">
                <a:latin typeface="Times New Roman" panose="02020603050405020304" pitchFamily="18" charset="0"/>
                <a:cs typeface="Times New Roman" panose="02020603050405020304" pitchFamily="18" charset="0"/>
              </a:rPr>
              <a:t> 03 желтоқсан</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Көшпелі бұлтты, жауын-шашынсыз, тұман. Батыстан жел соғады, күші 5-10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және күндіз 0 градус шамасында.</a:t>
            </a:r>
          </a:p>
          <a:p>
            <a:pPr algn="just"/>
            <a:r>
              <a:rPr lang="kk-KZ" sz="1100" b="1" kern="1400" dirty="0">
                <a:latin typeface="Times New Roman" panose="02020603050405020304" pitchFamily="18" charset="0"/>
                <a:cs typeface="Times New Roman" panose="02020603050405020304" pitchFamily="18" charset="0"/>
              </a:rPr>
              <a:t>                                                   04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03</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04 желтоқсан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тұман. Оңтүстік-батыстан жел соғады, күші 5-10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0-2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03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04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a:t>
            </a:r>
            <a:r>
              <a:rPr lang="kk-KZ" sz="1100" b="1" dirty="0">
                <a:solidFill>
                  <a:prstClr val="black"/>
                </a:solidFill>
                <a:latin typeface="Times New Roman" panose="02020603050405020304" pitchFamily="18" charset="0"/>
                <a:cs typeface="Times New Roman" panose="02020603050405020304" pitchFamily="18" charset="0"/>
              </a:rPr>
              <a:t>өтеріңкі</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a:t>
            </a:r>
            <a:r>
              <a:rPr lang="ru-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49121</TotalTime>
  <Words>609</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7087</cp:revision>
  <cp:lastPrinted>2025-07-15T07:11:11Z</cp:lastPrinted>
  <dcterms:created xsi:type="dcterms:W3CDTF">2018-03-27T06:03:00Z</dcterms:created>
  <dcterms:modified xsi:type="dcterms:W3CDTF">2025-12-02T06:22:37Z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