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85728421"/>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336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02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желтоқсандағы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03 </a:t>
            </a:r>
            <a:r>
              <a:rPr lang="kk-KZ" altLang="ru-RU" sz="1200" b="1" dirty="0" smtClean="0">
                <a:solidFill>
                  <a:srgbClr val="000000"/>
                </a:solidFill>
                <a:latin typeface="Times New Roman" panose="02020603050405020304" pitchFamily="18" charset="0"/>
                <a:cs typeface="Times New Roman" panose="02020603050405020304" pitchFamily="18" charset="0"/>
              </a:rPr>
              <a:t>желтоқсанға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02 </a:t>
            </a:r>
            <a:r>
              <a:rPr lang="kk-KZ" altLang="ru-RU" sz="1200" b="1" dirty="0" smtClean="0">
                <a:solidFill>
                  <a:srgbClr val="000000"/>
                </a:solidFill>
                <a:latin typeface="Times New Roman" panose="02020603050405020304" pitchFamily="18" charset="0"/>
                <a:cs typeface="Times New Roman" panose="02020603050405020304" pitchFamily="18" charset="0"/>
              </a:rPr>
              <a:t>желтоқсан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03 </a:t>
            </a:r>
            <a:r>
              <a:rPr lang="kk-KZ" altLang="ru-RU" sz="1200" b="1" dirty="0" smtClean="0">
                <a:solidFill>
                  <a:srgbClr val="000000"/>
                </a:solidFill>
                <a:latin typeface="Times New Roman" panose="02020603050405020304" pitchFamily="18" charset="0"/>
                <a:cs typeface="Times New Roman" panose="02020603050405020304" pitchFamily="18" charset="0"/>
              </a:rPr>
              <a:t>желтоқсан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a:t>
            </a:r>
            <a:r>
              <a:rPr lang="kk-KZ" sz="1200" dirty="0" smtClean="0">
                <a:latin typeface="Times New Roman" panose="02020603050405020304" pitchFamily="18" charset="0"/>
                <a:cs typeface="Times New Roman" panose="02020603050405020304" pitchFamily="18" charset="0"/>
              </a:rPr>
              <a:t>бұлтты, жауын-шашынсыз. Кей </a:t>
            </a:r>
            <a:r>
              <a:rPr lang="kk-KZ" sz="1200" dirty="0" smtClean="0">
                <a:latin typeface="Times New Roman" panose="02020603050405020304" pitchFamily="18" charset="0"/>
                <a:cs typeface="Times New Roman" panose="02020603050405020304" pitchFamily="18" charset="0"/>
              </a:rPr>
              <a:t>уақытта </a:t>
            </a:r>
            <a:r>
              <a:rPr lang="kk-KZ" sz="1200" dirty="0" smtClean="0">
                <a:latin typeface="Times New Roman" panose="02020603050405020304" pitchFamily="18" charset="0"/>
                <a:cs typeface="Times New Roman" panose="02020603050405020304" pitchFamily="18" charset="0"/>
              </a:rPr>
              <a:t>тұман. Жел </a:t>
            </a:r>
            <a:r>
              <a:rPr lang="kk-KZ" sz="1200" dirty="0" smtClean="0">
                <a:latin typeface="Times New Roman" panose="02020603050405020304" pitchFamily="18" charset="0"/>
                <a:cs typeface="Times New Roman" panose="02020603050405020304" pitchFamily="18" charset="0"/>
              </a:rPr>
              <a:t>шығыстан, солтүстік-шығыстан 2-7 </a:t>
            </a:r>
            <a:r>
              <a:rPr lang="kk-KZ" sz="1200" dirty="0" smtClean="0">
                <a:latin typeface="Times New Roman" panose="02020603050405020304" pitchFamily="18" charset="0"/>
                <a:cs typeface="Times New Roman" panose="02020603050405020304" pitchFamily="18" charset="0"/>
              </a:rPr>
              <a:t>м/с. Ауаның температурасы түнде 5-7 аяз, күндіз </a:t>
            </a:r>
            <a:r>
              <a:rPr lang="kk-KZ" sz="1200" dirty="0" smtClean="0">
                <a:latin typeface="Times New Roman" panose="02020603050405020304" pitchFamily="18" charset="0"/>
                <a:cs typeface="Times New Roman" panose="02020603050405020304" pitchFamily="18" charset="0"/>
              </a:rPr>
              <a:t>4-6 </a:t>
            </a:r>
            <a:r>
              <a:rPr lang="kk-KZ" sz="1200" dirty="0" smtClean="0">
                <a:latin typeface="Times New Roman" panose="02020603050405020304" pitchFamily="18" charset="0"/>
                <a:cs typeface="Times New Roman" panose="02020603050405020304" pitchFamily="18" charset="0"/>
              </a:rPr>
              <a:t>жылы.</a:t>
            </a:r>
          </a:p>
          <a:p>
            <a:pPr indent="182563" algn="just"/>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04 </a:t>
            </a:r>
            <a:r>
              <a:rPr lang="kk-KZ" altLang="ru-RU" sz="1200" b="1" dirty="0" smtClean="0">
                <a:solidFill>
                  <a:srgbClr val="000000"/>
                </a:solidFill>
                <a:latin typeface="Times New Roman" panose="02020603050405020304" pitchFamily="18" charset="0"/>
                <a:cs typeface="Times New Roman" panose="02020603050405020304" pitchFamily="18" charset="0"/>
              </a:rPr>
              <a:t>желтоқсанға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03 </a:t>
            </a:r>
            <a:r>
              <a:rPr lang="kk-KZ" altLang="ru-RU" sz="1200" b="1" dirty="0" smtClean="0">
                <a:solidFill>
                  <a:srgbClr val="000000"/>
                </a:solidFill>
                <a:latin typeface="Times New Roman" panose="02020603050405020304" pitchFamily="18" charset="0"/>
                <a:cs typeface="Times New Roman" panose="02020603050405020304" pitchFamily="18" charset="0"/>
              </a:rPr>
              <a:t>желтоқсан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04 </a:t>
            </a:r>
            <a:r>
              <a:rPr lang="kk-KZ" altLang="ru-RU" sz="1200" b="1" dirty="0" smtClean="0">
                <a:solidFill>
                  <a:srgbClr val="000000"/>
                </a:solidFill>
                <a:latin typeface="Times New Roman" panose="02020603050405020304" pitchFamily="18" charset="0"/>
                <a:cs typeface="Times New Roman" panose="02020603050405020304" pitchFamily="18" charset="0"/>
              </a:rPr>
              <a:t>желтоқсан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a:t>
            </a:r>
            <a:r>
              <a:rPr lang="kk-KZ" sz="1200" dirty="0" smtClean="0">
                <a:latin typeface="Times New Roman" panose="02020603050405020304" pitchFamily="18" charset="0"/>
                <a:cs typeface="Times New Roman" panose="02020603050405020304" pitchFamily="18" charset="0"/>
              </a:rPr>
              <a:t>бұлтты, жауыш-шашынсыз. Жел солтүстік-шығыстан </a:t>
            </a:r>
            <a:r>
              <a:rPr lang="kk-KZ" sz="1200" dirty="0" smtClean="0">
                <a:latin typeface="Times New Roman" panose="02020603050405020304" pitchFamily="18" charset="0"/>
                <a:cs typeface="Times New Roman" panose="02020603050405020304" pitchFamily="18" charset="0"/>
              </a:rPr>
              <a:t>5-7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Ауаның </a:t>
            </a:r>
            <a:r>
              <a:rPr lang="kk-KZ" sz="1200" dirty="0" smtClean="0">
                <a:latin typeface="Times New Roman" panose="02020603050405020304" pitchFamily="18" charset="0"/>
                <a:cs typeface="Times New Roman" panose="02020603050405020304" pitchFamily="18" charset="0"/>
              </a:rPr>
              <a:t>температурасы</a:t>
            </a:r>
            <a:r>
              <a:rPr lang="en-US"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түнде 5-7 аяз.</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17183" y="2470947"/>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a:solidFill>
                  <a:schemeClr val="tx1"/>
                </a:solidFill>
                <a:latin typeface="Times New Roman" pitchFamily="18" charset="0"/>
                <a:cs typeface="Times New Roman" pitchFamily="18" charset="0"/>
              </a:rPr>
              <a:t>сейілуіне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деңгейі төмен 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639905802"/>
              </p:ext>
            </p:extLst>
          </p:nvPr>
        </p:nvGraphicFramePr>
        <p:xfrm>
          <a:off x="5026096" y="4531958"/>
          <a:ext cx="4691064" cy="1877583"/>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812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25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0.026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467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17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0.056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40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50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204584">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774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0.155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0.021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62460">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345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0.69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523236322"/>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3"/>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ru-RU" altLang="x-none" sz="800" b="0" dirty="0" err="1" smtClean="0">
                          <a:latin typeface="Times New Roman" panose="02020603050405020304" pitchFamily="18" charset="0"/>
                          <a:cs typeface="Times New Roman" panose="02020603050405020304" pitchFamily="18" charset="0"/>
                        </a:rPr>
                        <a:t>Сәдуақасов</a:t>
                      </a:r>
                      <a:r>
                        <a:rPr lang="ru-RU" altLang="x-none" sz="800" b="0" dirty="0" smtClean="0">
                          <a:latin typeface="Times New Roman" panose="02020603050405020304" pitchFamily="18" charset="0"/>
                          <a:cs typeface="Times New Roman" panose="02020603050405020304" pitchFamily="18" charset="0"/>
                        </a:rPr>
                        <a:t> М</a:t>
                      </a:r>
                      <a:r>
                        <a:rPr lang="ru-RU" altLang="x-none" sz="800" b="0" baseline="0" dirty="0" smtClean="0">
                          <a:latin typeface="Times New Roman" panose="02020603050405020304" pitchFamily="18" charset="0"/>
                          <a:cs typeface="Times New Roman" panose="02020603050405020304" pitchFamily="18" charset="0"/>
                        </a:rPr>
                        <a:t>.</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16697</TotalTime>
  <Words>541</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3989</cp:revision>
  <cp:lastPrinted>2021-07-01T07:38:07Z</cp:lastPrinted>
  <dcterms:created xsi:type="dcterms:W3CDTF">2018-03-27T06:03:00Z</dcterms:created>
  <dcterms:modified xsi:type="dcterms:W3CDTF">2025-12-02T07:09:09Z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