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726" y="9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92375942"/>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36</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64155846"/>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276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r>
                        <a:rPr lang="en-US" sz="1100" b="0" i="0" u="none" strike="noStrike" dirty="0" smtClean="0">
                          <a:solidFill>
                            <a:srgbClr val="000000"/>
                          </a:solidFill>
                          <a:effectLst/>
                          <a:latin typeface="Calibri" panose="020F0502020204030204" pitchFamily="34" charset="0"/>
                        </a:rPr>
                        <a:t>55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0.763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3</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желтоқсан</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3</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желтоқсан</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a:t>
            </a:r>
            <a:r>
              <a:rPr lang="kk-KZ" sz="1100" dirty="0" smtClean="0">
                <a:solidFill>
                  <a:srgbClr val="000000"/>
                </a:solidFill>
                <a:latin typeface="Times New Roman" panose="02020603050405020304" pitchFamily="18" charset="0"/>
                <a:cs typeface="Times New Roman" panose="02020603050405020304" pitchFamily="18" charset="0"/>
                <a:sym typeface="+mn-ea"/>
              </a:rPr>
              <a:t>ұлтты,</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жауын-шашын (көбінесе жаңбыр), күндіз аздаған жаңбыр. </a:t>
            </a:r>
            <a:r>
              <a:rPr lang="kk-KZ" sz="1100" dirty="0" smtClean="0">
                <a:solidFill>
                  <a:prstClr val="black"/>
                </a:solidFill>
                <a:latin typeface="Times New Roman" pitchFamily="18" charset="0"/>
                <a:cs typeface="Times New Roman" pitchFamily="18" charset="0"/>
              </a:rPr>
              <a:t>Солтүстік-шығыстан </a:t>
            </a:r>
            <a:r>
              <a:rPr lang="kk-KZ" sz="1100" dirty="0">
                <a:solidFill>
                  <a:prstClr val="black"/>
                </a:solidFill>
                <a:latin typeface="Times New Roman" pitchFamily="18" charset="0"/>
                <a:cs typeface="Times New Roman" pitchFamily="18" charset="0"/>
              </a:rPr>
              <a:t>жел соғады, күші </a:t>
            </a:r>
            <a:r>
              <a:rPr lang="kk-KZ" sz="1100" dirty="0" smtClean="0">
                <a:solidFill>
                  <a:prstClr val="black"/>
                </a:solidFill>
                <a:latin typeface="Times New Roman" pitchFamily="18" charset="0"/>
                <a:cs typeface="Times New Roman" pitchFamily="18" charset="0"/>
              </a:rPr>
              <a:t>3-8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4-6, </a:t>
            </a:r>
            <a:r>
              <a:rPr lang="kk-KZ" sz="1100" dirty="0">
                <a:solidFill>
                  <a:prstClr val="black"/>
                </a:solidFill>
                <a:latin typeface="Times New Roman" pitchFamily="18" charset="0"/>
                <a:cs typeface="Times New Roman" pitchFamily="18" charset="0"/>
              </a:rPr>
              <a:t>күндіз 7-9 жылы</a:t>
            </a:r>
            <a:r>
              <a:rPr lang="kk-KZ" sz="1100" dirty="0" smtClean="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a:p>
            <a:pPr lvl="0" algn="just"/>
            <a:endParaRPr lang="kk-KZ" sz="1100" dirty="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4</a:t>
            </a:r>
            <a:r>
              <a:rPr lang="kk-KZ" sz="1100" b="1" dirty="0" smtClean="0">
                <a:solidFill>
                  <a:srgbClr val="000000"/>
                </a:solidFill>
                <a:latin typeface="Times New Roman" panose="02020603050405020304" pitchFamily="18" charset="0"/>
                <a:cs typeface="Times New Roman" panose="02020603050405020304" pitchFamily="18" charset="0"/>
              </a:rPr>
              <a:t> 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желтоқсан</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4</a:t>
            </a:r>
            <a:r>
              <a:rPr lang="kk-KZ" sz="1100" b="1" dirty="0" smtClean="0">
                <a:solidFill>
                  <a:srgbClr val="000000"/>
                </a:solidFill>
                <a:latin typeface="Times New Roman" panose="02020603050405020304" pitchFamily="18" charset="0"/>
                <a:cs typeface="Times New Roman" panose="02020603050405020304" pitchFamily="18" charset="0"/>
              </a:rPr>
              <a:t> 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prstClr val="black"/>
                </a:solidFill>
                <a:latin typeface="Times New Roman" pitchFamily="18" charset="0"/>
                <a:cs typeface="Times New Roman" pitchFamily="18" charset="0"/>
                <a:sym typeface="+mn-ea"/>
              </a:rPr>
              <a:t>с</a:t>
            </a:r>
            <a:r>
              <a:rPr lang="kk-KZ" sz="1100" dirty="0" smtClean="0">
                <a:solidFill>
                  <a:prstClr val="black"/>
                </a:solidFill>
                <a:latin typeface="Times New Roman" pitchFamily="18" charset="0"/>
                <a:cs typeface="Times New Roman" pitchFamily="18" charset="0"/>
              </a:rPr>
              <a:t>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3-8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a:t>
            </a:r>
            <a:r>
              <a:rPr lang="kk-KZ" sz="1100" dirty="0">
                <a:solidFill>
                  <a:prstClr val="black"/>
                </a:solidFill>
                <a:latin typeface="Times New Roman" pitchFamily="18" charset="0"/>
                <a:cs typeface="Times New Roman" pitchFamily="18" charset="0"/>
              </a:rPr>
              <a:t>-2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Адылбаева Г.Б./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31040</TotalTime>
  <Words>587</Words>
  <Application>Microsoft Office PowerPoint</Application>
  <PresentationFormat>Лист A4 (210x297 мм)</PresentationFormat>
  <Paragraphs>91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4118</cp:revision>
  <cp:lastPrinted>2021-07-01T07:38:07Z</cp:lastPrinted>
  <dcterms:created xsi:type="dcterms:W3CDTF">2018-03-27T06:03:00Z</dcterms:created>
  <dcterms:modified xsi:type="dcterms:W3CDTF">2025-12-02T06:55:38Z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