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537229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468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екінші жартысында жауын-шашын (жаңбыр, қар), көктайғақ. Кей уақыттарда тұман. Оңтүстік-батыстан жел соғады, күші 3-8 м/с. Ауа температурасы түнде 2-4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11956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25155</TotalTime>
  <Words>597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4996</cp:revision>
  <cp:lastPrinted>2021-07-01T03:56:27Z</cp:lastPrinted>
  <dcterms:created xsi:type="dcterms:W3CDTF">2018-03-27T06:03:00Z</dcterms:created>
  <dcterms:modified xsi:type="dcterms:W3CDTF">2025-12-02T07:57:17Z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