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9" d="100"/>
          <a:sy n="109" d="100"/>
        </p:scale>
        <p:origin x="102" y="14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21146714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336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декабря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66383" y="215900"/>
            <a:ext cx="4795153" cy="36286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03 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02 декабря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03 декабря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Переменная облачность, без осадков. Туман. Ветер юго-западный, западный 3-8 м/с. Температура воздуха ночью 0-2 мороза, днем 0-2 тепла.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                                    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04 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с 20 ч. 03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04 декабря</a:t>
            </a:r>
          </a:p>
          <a:p>
            <a:pPr algn="just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Переменная облачность, небольшой снег, гололед. Ветер западный 5-10 м/с. Температура воздуха ночью 0-2 мороза.</a:t>
            </a:r>
          </a:p>
          <a:p>
            <a:pPr algn="just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endParaRPr lang="ru-RU" alt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i="1" dirty="0"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i="1" dirty="0"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i="1" dirty="0"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2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2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957835085"/>
              </p:ext>
            </p:extLst>
          </p:nvPr>
        </p:nvGraphicFramePr>
        <p:xfrm>
          <a:off x="5124792" y="648208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6383" y="3700977"/>
            <a:ext cx="4917661" cy="80021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02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декабря 2025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27459952"/>
              </p:ext>
            </p:extLst>
          </p:nvPr>
        </p:nvGraphicFramePr>
        <p:xfrm>
          <a:off x="5046210" y="4492892"/>
          <a:ext cx="4667251" cy="19287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28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4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0908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0.021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0.013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366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0.733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548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6737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0.163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47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0.118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666701254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Онайбаева С./Каралаш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25450</TotalTime>
  <Words>604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3958</cp:revision>
  <cp:lastPrinted>2021-07-01T03:56:27Z</cp:lastPrinted>
  <dcterms:created xsi:type="dcterms:W3CDTF">2018-03-27T06:03:00Z</dcterms:created>
  <dcterms:modified xsi:type="dcterms:W3CDTF">2025-12-02T06:00:22Z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