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33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северо-восточный 3-8 м/с. Температура воздуха ночью 1-3 мороза, днем 8-10 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северо-восточный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1-3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8987839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4042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03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04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</a:t>
              </a:r>
              <a:r>
                <a:rPr lang="ru-RU" altLang="en-US" dirty="0"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02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Медеуова Г.А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27409</TotalTime>
  <Words>764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6596</cp:revision>
  <cp:lastPrinted>2021-07-01T09:11:30Z</cp:lastPrinted>
  <dcterms:created xsi:type="dcterms:W3CDTF">2018-03-27T06:03:00Z</dcterms:created>
  <dcterms:modified xsi:type="dcterms:W3CDTF">2025-12-02T06:13:35Z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