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14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1147471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02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02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декабря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снег). Туман. Ветер юго-восточный с переходом на юго-западный ночью 3-8, днем 7-12 м/с. Температура воздуха ночью 1-3 мороза, днем 0-2 тепла.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ололед. Ветер западный, юго-западный 9-14 м/с. Температура воздуха ночью 0-2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64142" y="2287925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 dirty="0"/>
              <a:t>Ночью 03 декабря </a:t>
            </a: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16965866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2385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Гончарова Л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661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183</cp:revision>
  <dcterms:modified xsi:type="dcterms:W3CDTF">2025-12-02T07:28:54Z</dcterms:modified>
</cp:coreProperties>
</file>