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312110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второй половине дня осадки (дождь, снег), гололед. Временами туман. Ветер юго-западный 3-8 м/с. Температура воздуха ночью 2-4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метель, гололед,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низовая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54654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28212</TotalTime>
  <Words>677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5172</cp:revision>
  <cp:lastPrinted>2021-07-01T03:56:27Z</cp:lastPrinted>
  <dcterms:created xsi:type="dcterms:W3CDTF">2018-03-27T06:03:00Z</dcterms:created>
  <dcterms:modified xsi:type="dcterms:W3CDTF">2025-12-02T07:57:49Z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