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8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579143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юго-западный ночью 2-7,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0-2 мороза</a:t>
            </a:r>
            <a:r>
              <a:rPr lang="ru-RU" sz="1100" dirty="0" smtClean="0"/>
              <a:t>.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осадки (дождь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снег), низовая метель, гололед.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юго-западный с переходом на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03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03 декабря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20104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7591</cp:revision>
  <cp:lastPrinted>2021-07-01T03:56:27Z</cp:lastPrinted>
  <dcterms:created xsi:type="dcterms:W3CDTF">2018-03-27T06:03:00Z</dcterms:created>
  <dcterms:modified xsi:type="dcterms:W3CDTF">2025-12-02T07:52:18Z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