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456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782598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881285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осадки (преимущественно дождь), днем небольшой дождь. Ветер северо-восточный 3-8 м/с. Температура воздуха ночью 4-6, днем 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28874</TotalTime>
  <Words>592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4069</cp:revision>
  <cp:lastPrinted>2021-10-15T03:50:29Z</cp:lastPrinted>
  <dcterms:created xsi:type="dcterms:W3CDTF">2018-03-27T06:03:00Z</dcterms:created>
  <dcterms:modified xsi:type="dcterms:W3CDTF">2025-12-02T06:50:07Z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