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59579" y="137071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83796263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03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Туман. Ветер  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04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0011" y="347395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декабря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7822564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27449</TotalTime>
  <Words>598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5058</cp:revision>
  <cp:lastPrinted>2021-07-01T03:56:27Z</cp:lastPrinted>
  <dcterms:created xsi:type="dcterms:W3CDTF">2018-03-27T06:03:00Z</dcterms:created>
  <dcterms:modified xsi:type="dcterms:W3CDTF">2025-12-02T07:52:02Z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