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6482025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03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с переходом на юго-западный 2-7 м/с. Температура воздуха ночью 3-5 мороза, днем 1-3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376168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5350</TotalTime>
  <Words>561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960</cp:revision>
  <cp:lastPrinted>2021-07-01T03:56:27Z</cp:lastPrinted>
  <dcterms:created xsi:type="dcterms:W3CDTF">2024-09-22T07:48:17Z</dcterms:created>
  <dcterms:modified xsi:type="dcterms:W3CDTF">2025-12-02T07:49:49Z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