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94931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Временами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восточный, северо-восточный 2-7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5-7 мороза,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309759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454708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15567</TotalTime>
  <Words>585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3865</cp:revision>
  <cp:lastPrinted>2021-07-01T03:56:27Z</cp:lastPrinted>
  <dcterms:created xsi:type="dcterms:W3CDTF">2018-03-27T06:03:00Z</dcterms:created>
  <dcterms:modified xsi:type="dcterms:W3CDTF">2025-12-02T07:11:38Z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