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368012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39650"/>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01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02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 жауын-шашынсыз. </a:t>
            </a:r>
            <a:r>
              <a:rPr lang="kk-KZ" sz="1200" dirty="0">
                <a:latin typeface="Times New Roman" panose="02020603050405020304" pitchFamily="18" charset="0"/>
                <a:ea typeface="Calibri" panose="020F0502020204030204" pitchFamily="34" charset="0"/>
              </a:rPr>
              <a:t>Тұман күтіледі. Оңтүстік-батыстан соғатын жел оңтүстік-шығысқа ауысады</a:t>
            </a:r>
            <a:r>
              <a:rPr lang="kk-KZ" sz="1200" dirty="0">
                <a:effectLst/>
                <a:latin typeface="Times New Roman" panose="02020603050405020304" pitchFamily="18" charset="0"/>
                <a:ea typeface="Calibri" panose="020F0502020204030204" pitchFamily="34" charset="0"/>
              </a:rPr>
              <a:t>, күші 2-7</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м/с. </a:t>
            </a:r>
            <a:r>
              <a:rPr lang="ru-RU" sz="1200" dirty="0">
                <a:effectLst/>
                <a:latin typeface="Times New Roman" panose="02020603050405020304" pitchFamily="18" charset="0"/>
                <a:ea typeface="Calibri" panose="020F0502020204030204" pitchFamily="34" charset="0"/>
              </a:rPr>
              <a:t>Ауа температурасы</a:t>
            </a:r>
            <a:r>
              <a:rPr lang="ru-RU" sz="1200" dirty="0">
                <a:latin typeface="Times New Roman" panose="02020603050405020304" pitchFamily="18" charset="0"/>
                <a:ea typeface="Calibri" panose="020F0502020204030204" pitchFamily="34" charset="0"/>
              </a:rPr>
              <a:t> </a:t>
            </a:r>
            <a:r>
              <a:rPr lang="ru-RU" sz="1200" dirty="0">
                <a:effectLst/>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0-2</a:t>
            </a:r>
            <a:r>
              <a:rPr lang="ru-RU" sz="1200" dirty="0">
                <a:effectLst/>
                <a:latin typeface="Times New Roman" panose="02020603050405020304" pitchFamily="18" charset="0"/>
                <a:ea typeface="Calibri" panose="020F0502020204030204" pitchFamily="34" charset="0"/>
              </a:rPr>
              <a:t> аяз, күндіз </a:t>
            </a:r>
            <a:r>
              <a:rPr lang="kk-KZ" sz="1200" dirty="0">
                <a:latin typeface="Times New Roman" panose="02020603050405020304" pitchFamily="18" charset="0"/>
                <a:ea typeface="Calibri" panose="020F0502020204030204" pitchFamily="34" charset="0"/>
              </a:rPr>
              <a:t>0-2</a:t>
            </a:r>
            <a:r>
              <a:rPr lang="kk-KZ" sz="1200" dirty="0">
                <a:effectLst/>
                <a:latin typeface="Times New Roman" panose="02020603050405020304" pitchFamily="18" charset="0"/>
                <a:ea typeface="Calibri" panose="020F0502020204030204" pitchFamily="34" charset="0"/>
              </a:rPr>
              <a:t> градус жылы</a:t>
            </a:r>
            <a:r>
              <a:rPr lang="kk-KZ" sz="1200" dirty="0">
                <a:latin typeface="Times New Roman" panose="02020603050405020304" pitchFamily="18" charset="0"/>
                <a:ea typeface="Calibri" panose="020F0502020204030204" pitchFamily="34" charset="0"/>
              </a:rPr>
              <a:t>.</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02 желтоқсанның сағ. 20-дан 03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жауын-шашынсыз</a:t>
            </a:r>
            <a:r>
              <a:rPr lang="kk-KZ" sz="1200" dirty="0">
                <a:latin typeface="Times New Roman" panose="02020603050405020304" pitchFamily="18" charset="0"/>
                <a:ea typeface="Calibri" panose="020F0502020204030204" pitchFamily="34" charset="0"/>
              </a:rPr>
              <a:t>. Оңтүстік-шығыстан </a:t>
            </a:r>
            <a:r>
              <a:rPr lang="ru-RU" sz="1200" dirty="0">
                <a:latin typeface="Times New Roman" panose="02020603050405020304" pitchFamily="18" charset="0"/>
                <a:ea typeface="Calibri" panose="020F0502020204030204" pitchFamily="34" charset="0"/>
              </a:rPr>
              <a:t>жел соғады, күші 2-7  м/с. </a:t>
            </a:r>
            <a:r>
              <a:rPr lang="kk-KZ" sz="1200" dirty="0">
                <a:effectLst/>
                <a:latin typeface="Times New Roman" panose="02020603050405020304" pitchFamily="18" charset="0"/>
                <a:ea typeface="Calibri" panose="020F0502020204030204" pitchFamily="34" charset="0"/>
              </a:rPr>
              <a:t>Ауа температурасы 0-2</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2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57589906"/>
              </p:ext>
            </p:extLst>
          </p:nvPr>
        </p:nvGraphicFramePr>
        <p:xfrm>
          <a:off x="5001868" y="443654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20126</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3881</cp:revision>
  <cp:lastPrinted>2021-07-01T07:38:07Z</cp:lastPrinted>
  <dcterms:created xsi:type="dcterms:W3CDTF">2018-03-27T06:03:00Z</dcterms:created>
  <dcterms:modified xsi:type="dcterms:W3CDTF">2025-12-01T05:58:19Z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