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82"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01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01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3894236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69715"/>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желтоқсанға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01 </a:t>
            </a:r>
            <a:r>
              <a:rPr lang="kk-KZ" altLang="ru-RU" sz="1100" b="1" dirty="0">
                <a:solidFill>
                  <a:srgbClr val="000000"/>
                </a:solidFill>
                <a:latin typeface="Times New Roman" pitchFamily="18" charset="0"/>
                <a:cs typeface="Times New Roman" pitchFamily="18" charset="0"/>
              </a:rPr>
              <a:t>желтоқсаннан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Оңтүстік-батыстан, о</a:t>
            </a:r>
            <a:r>
              <a:rPr lang="kk-KZ" sz="1100" dirty="0" smtClean="0">
                <a:latin typeface="Times New Roman" pitchFamily="18" charset="0"/>
                <a:cs typeface="Times New Roman" pitchFamily="18" charset="0"/>
              </a:rPr>
              <a:t>ңтүстіктен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a:t>
            </a:r>
            <a:r>
              <a:rPr lang="kk-KZ"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4-9 м/с</a:t>
            </a:r>
            <a:r>
              <a:rPr lang="kk-KZ" sz="1100" dirty="0">
                <a:latin typeface="Times New Roman" pitchFamily="18" charset="0"/>
                <a:cs typeface="Times New Roman" pitchFamily="18" charset="0"/>
              </a:rPr>
              <a:t>. Ауа температурасы түнде 0-2 градус аяз, күндіз 0-2 градус жылы.</a:t>
            </a:r>
          </a:p>
          <a:p>
            <a:pPr indent="182563" algn="ctr"/>
            <a:r>
              <a:rPr lang="kk-KZ" altLang="ru-RU" sz="1050" b="1" dirty="0">
                <a:solidFill>
                  <a:srgbClr val="000000"/>
                </a:solidFill>
                <a:latin typeface="Times New Roman" pitchFamily="18" charset="0"/>
                <a:cs typeface="Times New Roman" pitchFamily="18" charset="0"/>
              </a:rPr>
              <a:t>03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02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03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Тұман</a:t>
            </a:r>
            <a:r>
              <a:rPr lang="kk-KZ" sz="1100" smtClean="0">
                <a:latin typeface="Times New Roman" pitchFamily="18" charset="0"/>
                <a:cs typeface="Times New Roman" pitchFamily="18" charset="0"/>
              </a:rPr>
              <a:t>.</a:t>
            </a:r>
            <a:r>
              <a:rPr lang="ru-RU"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0-2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02</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03</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17563</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7218</cp:revision>
  <cp:lastPrinted>2021-07-01T03:56:27Z</cp:lastPrinted>
  <dcterms:created xsi:type="dcterms:W3CDTF">2018-03-27T06:03:00Z</dcterms:created>
  <dcterms:modified xsi:type="dcterms:W3CDTF">2025-12-01T07:05:53Z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