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7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9090172"/>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3783" y="303119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8660761"/>
              </p:ext>
            </p:extLst>
          </p:nvPr>
        </p:nvGraphicFramePr>
        <p:xfrm>
          <a:off x="5072359" y="521148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59406" y="458075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(көбінесе жаңбыр), күндіз кей уақыттарда қатты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3" y="391213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31035</TotalTime>
  <Words>580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2021-07-01T07:38:07Z</cp:lastPrinted>
  <dcterms:created xsi:type="dcterms:W3CDTF">2018-03-27T06:03:00Z</dcterms:created>
  <dcterms:modified xsi:type="dcterms:W3CDTF">2025-12-01T06:22:47Z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