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02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01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02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1-6 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02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03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жел соғады, күші 3-8 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5372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0,36</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21793</TotalTime>
  <Words>536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5465</cp:revision>
  <cp:lastPrinted>2021-07-01T03:56:27Z</cp:lastPrinted>
  <dcterms:created xsi:type="dcterms:W3CDTF">2018-03-27T06:03:00Z</dcterms:created>
  <dcterms:modified xsi:type="dcterms:W3CDTF">2025-12-01T06:35:57Z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