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32602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803773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0.362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0.504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0.342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 Жел оңтүстік-шығыстан соғады, күші 2-7 м/с. Ауа температурасы түнде 3-5 градус аяз, күндіз 1-3 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03 </a:t>
            </a:r>
            <a:r>
              <a:rPr lang="kk-KZ" sz="1100" b="1" dirty="0" smtClean="0">
                <a:solidFill>
                  <a:srgbClr val="000000"/>
                </a:solidFill>
                <a:latin typeface="Times New Roman" pitchFamily="18" charset="0"/>
                <a:cs typeface="Times New Roman" pitchFamily="18" charset="0"/>
                <a:sym typeface="+mn-ea"/>
              </a:rPr>
              <a:t>желтоқсан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оңтүстік-шығыстан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3-8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 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03 желтоқсан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жөғарлауы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36990</TotalTime>
  <Words>568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6977</cp:revision>
  <cp:lastPrinted>2021-07-01T03:56:27Z</cp:lastPrinted>
  <dcterms:created xsi:type="dcterms:W3CDTF">2018-03-27T06:03:00Z</dcterms:created>
  <dcterms:modified xsi:type="dcterms:W3CDTF">2025-12-01T06:53:15Z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