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923727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желтоқсанд</a:t>
            </a:r>
            <a:r>
              <a:rPr lang="ru-RU" altLang="ru-RU" sz="1200" b="1" dirty="0" err="1" smtClean="0">
                <a:latin typeface="Times New Roman" panose="02020603050405020304" pitchFamily="18" charset="0"/>
                <a:cs typeface="Times New Roman" panose="02020603050405020304" pitchFamily="18" charset="0"/>
              </a:rPr>
              <a:t>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здаған бұлтты, жауын-шашынсыз. Кей уақыттарда тұман. Жел солтүстік-шығыстан 5-10 м/с. Ауаның температурасы түнде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жауыш-шашынсыз. Жел солтүстік-шығыстан 5-10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990580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5129999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16694</TotalTime>
  <Words>539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3988</cp:revision>
  <cp:lastPrinted>2021-07-01T07:38:07Z</cp:lastPrinted>
  <dcterms:created xsi:type="dcterms:W3CDTF">2018-03-27T06:03:00Z</dcterms:created>
  <dcterms:modified xsi:type="dcterms:W3CDTF">2025-12-01T06:36:11Z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