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674510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01 желтоқсан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 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3-8</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желтоқсан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көктайғақ</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Тұман</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8246793"/>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 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27053</TotalTime>
  <Words>591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5263</cp:revision>
  <cp:lastPrinted>2021-07-01T07:38:07Z</cp:lastPrinted>
  <dcterms:created xsi:type="dcterms:W3CDTF">2018-03-27T06:03:00Z</dcterms:created>
  <dcterms:modified xsi:type="dcterms:W3CDTF">2025-12-01T06:48:27Z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