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7185089"/>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01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594561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6550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2"/>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02</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01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02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жауын-шашынсыз, тұман. Батыстан жел соғады, күші 5-10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0 градус шамасында.</a:t>
            </a:r>
          </a:p>
          <a:p>
            <a:pPr algn="just"/>
            <a:r>
              <a:rPr lang="kk-KZ" sz="1100" b="1" kern="1400" dirty="0">
                <a:latin typeface="Times New Roman" panose="02020603050405020304" pitchFamily="18" charset="0"/>
                <a:cs typeface="Times New Roman" panose="02020603050405020304" pitchFamily="18" charset="0"/>
              </a:rPr>
              <a:t>                                                   03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02</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03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Оңтүстік-батыстан жел соғады, күші 5-10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02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03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a:t>
            </a:r>
            <a:r>
              <a:rPr lang="kk-KZ" sz="1100" b="1" dirty="0">
                <a:solidFill>
                  <a:prstClr val="black"/>
                </a:solidFill>
                <a:latin typeface="Times New Roman" panose="02020603050405020304" pitchFamily="18" charset="0"/>
                <a:cs typeface="Times New Roman" panose="02020603050405020304" pitchFamily="18" charset="0"/>
              </a:rPr>
              <a:t>өтеріңкі</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49115</TotalTime>
  <Words>609</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7085</cp:revision>
  <cp:lastPrinted>2025-07-15T07:11:11Z</cp:lastPrinted>
  <dcterms:created xsi:type="dcterms:W3CDTF">2018-03-27T06:03:00Z</dcterms:created>
  <dcterms:modified xsi:type="dcterms:W3CDTF">2025-12-01T06:23:00Z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