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98120517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973812648"/>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01 желтоқсаннан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ru-RU"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желтоқсанға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жауын-шашынсыз болады. Оңтүстік-шығыстан жел соғады, күші 3-8 м/с. Ауа температурасы түнде 3-5 градус аяз, күндіз                     11-13 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a:t>
            </a:r>
            <a:r>
              <a:rPr lang="en-US" altLang="ru-RU" sz="1200" b="1" dirty="0" smtClean="0">
                <a:latin typeface="Times New Roman" pitchFamily="18" charset="0"/>
                <a:cs typeface="Times New Roman" pitchFamily="18" charset="0"/>
              </a:rPr>
              <a:t>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ru-RU"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желтоқсаннан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желтоқсанға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3-8 м/с. Ауа температурасы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жоғары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14186</TotalTime>
  <Words>572</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3927</cp:revision>
  <cp:lastPrinted>2021-07-01T03:56:27Z</cp:lastPrinted>
  <dcterms:created xsi:type="dcterms:W3CDTF">2018-03-27T06:03:00Z</dcterms:created>
  <dcterms:modified xsi:type="dcterms:W3CDTF">2025-12-01T07:05:55Z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