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4651799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01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02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күндіз аздаған жауын-шашын </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жаңбыр, 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Тұман.</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Батыс бағыттардан жел соғады, күші 3-8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1-3 градус аяз, күндіз 0-2 градус жылы.</a:t>
            </a:r>
          </a:p>
          <a:p>
            <a:pPr indent="177800" algn="just" hangingPunct="1">
              <a:defRPr/>
            </a:pPr>
            <a:endParaRPr lang="ru-RU" altLang="ru-RU" sz="1200" b="1" dirty="0">
              <a:latin typeface="Times New Roman" panose="02020603050405020304" pitchFamily="18" charset="0"/>
              <a:cs typeface="Times New Roman" pitchFamily="18" charset="0"/>
            </a:endParaRP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03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02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03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түнде қар. Көктайғақ.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62070167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111</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01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жоғары</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Жандосова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865</TotalTime>
  <Words>674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174</cp:revision>
  <dcterms:modified xsi:type="dcterms:W3CDTF">2025-12-01T08:15:55Z</dcterms:modified>
</cp:coreProperties>
</file>