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312110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декабря 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декабря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Временами туман. Ветер юго-западный с переходом на северо-восточный 2-7 м/с. Температура воздуха ночью 2-4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 02 декабря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855223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28201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5172</cp:revision>
  <cp:lastPrinted>2021-07-01T03:56:27Z</cp:lastPrinted>
  <dcterms:created xsi:type="dcterms:W3CDTF">2018-03-27T06:03:00Z</dcterms:created>
  <dcterms:modified xsi:type="dcterms:W3CDTF">2025-12-01T07:54:35Z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