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8" d="100"/>
          <a:sy n="98" d="100"/>
        </p:scale>
        <p:origin x="63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93" y="1299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162725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2-7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666814"/>
              </p:ext>
            </p:extLst>
          </p:nvPr>
        </p:nvGraphicFramePr>
        <p:xfrm>
          <a:off x="5010029" y="3840873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8786" y="2067780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6041" y="313259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25110</TotalTime>
  <Words>691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4197</cp:revision>
  <cp:lastPrinted>2021-10-18T15:52:53Z</cp:lastPrinted>
  <dcterms:created xsi:type="dcterms:W3CDTF">2018-03-27T06:03:00Z</dcterms:created>
  <dcterms:modified xsi:type="dcterms:W3CDTF">2025-12-01T07:30:15Z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