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77" d="100"/>
          <a:sy n="77" d="100"/>
        </p:scale>
        <p:origin x="168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95156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5-7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6-8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дека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Небольшая 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5-10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309759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44974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15565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3864</cp:revision>
  <cp:lastPrinted>2021-07-01T03:56:27Z</cp:lastPrinted>
  <dcterms:created xsi:type="dcterms:W3CDTF">2018-03-27T06:03:00Z</dcterms:created>
  <dcterms:modified xsi:type="dcterms:W3CDTF">2025-12-01T06:48:07Z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