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33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5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01 декабря 2025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9399" y="127924"/>
            <a:ext cx="4935538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02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01 декабря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декабря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без осадков. Ветер </a:t>
            </a:r>
            <a:r>
              <a:rPr lang="ru-RU" sz="1100" dirty="0">
                <a:solidFill>
                  <a:schemeClr val="tx1"/>
                </a:solidFill>
              </a:rPr>
              <a:t>северо-восточный 3-8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1-3 </a:t>
            </a:r>
            <a:r>
              <a:rPr lang="ru-RU" sz="1100" dirty="0">
                <a:solidFill>
                  <a:schemeClr val="tx1"/>
                </a:solidFill>
              </a:rPr>
              <a:t>мороза, днем </a:t>
            </a:r>
            <a:r>
              <a:rPr lang="ru-RU" sz="1100" dirty="0" smtClean="0">
                <a:solidFill>
                  <a:schemeClr val="tx1"/>
                </a:solidFill>
              </a:rPr>
              <a:t>7-9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 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03 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декабря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03 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</a:t>
            </a:r>
            <a:r>
              <a:rPr lang="ru-RU" sz="1100" dirty="0" smtClean="0">
                <a:solidFill>
                  <a:schemeClr val="tx1"/>
                </a:solidFill>
              </a:rPr>
              <a:t>. Ветер северо-восточный 3-8</a:t>
            </a:r>
            <a:r>
              <a:rPr lang="ru-RU" sz="1100" dirty="0">
                <a:solidFill>
                  <a:schemeClr val="tx1"/>
                </a:solidFill>
              </a:rPr>
              <a:t> м/с. Температура </a:t>
            </a:r>
            <a:r>
              <a:rPr lang="ru-RU" sz="1100" dirty="0" smtClean="0">
                <a:solidFill>
                  <a:schemeClr val="tx1"/>
                </a:solidFill>
              </a:rPr>
              <a:t>воздуха 1-3 мороза.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7460243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3677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9052" y="2236787"/>
            <a:ext cx="4970463" cy="2009775"/>
            <a:chOff x="4823618" y="2217426"/>
            <a:chExt cx="4970463" cy="200938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463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02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декабря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03 дека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</a:t>
              </a:r>
              <a:r>
                <a:rPr lang="ru-RU" altLang="en-US" dirty="0">
                  <a:cs typeface="Times New Roman" pitchFamily="18" charset="0"/>
                  <a:sym typeface="+mn-ea"/>
                </a:rPr>
                <a:t>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6998"/>
              <a:ext cx="4951413" cy="46980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01 декабря2025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624"/>
              <a:ext cx="4941888" cy="276171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Аманкулова С.Л. </a:t>
            </a:r>
            <a:r>
              <a:rPr lang="ru-RU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27405</TotalTime>
  <Words>764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6593</cp:revision>
  <cp:lastPrinted>2021-07-01T09:11:30Z</cp:lastPrinted>
  <dcterms:created xsi:type="dcterms:W3CDTF">2018-03-27T06:03:00Z</dcterms:created>
  <dcterms:modified xsi:type="dcterms:W3CDTF">2025-12-01T06:11:40Z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